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Chivo SemiBold" charset="0"/>
      <p:regular r:id="rId17"/>
      <p:bold r:id="rId18"/>
      <p:italic r:id="rId19"/>
      <p:boldItalic r:id="rId20"/>
    </p:embeddedFont>
    <p:embeddedFont>
      <p:font typeface="Roboto" charset="0"/>
      <p:regular r:id="rId21"/>
      <p:bold r:id="rId22"/>
      <p:italic r:id="rId23"/>
      <p:boldItalic r:id="rId24"/>
    </p:embeddedFont>
    <p:embeddedFont>
      <p:font typeface="Chivo Black" charset="0"/>
      <p:bold r:id="rId25"/>
      <p:boldItalic r:id="rId26"/>
    </p:embeddedFont>
    <p:embeddedFont>
      <p:font typeface="Roboto Slab" charset="0"/>
      <p:regular r:id="rId27"/>
      <p:bold r:id="rId28"/>
    </p:embeddedFont>
    <p:embeddedFont>
      <p:font typeface="Chivo" charset="0"/>
      <p:regular r:id="rId29"/>
      <p:bold r:id="rId30"/>
      <p:italic r:id="rId31"/>
      <p:boldItalic r:id="rId32"/>
    </p:embeddedFont>
    <p:embeddedFont>
      <p:font typeface="Chivo ExtraBold" charset="0"/>
      <p:bold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90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a48d16d55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a48d16d55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8a48d16d55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8a48d16d55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a48d16d5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8a48d16d55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8a48d16d55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8a48d16d55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a48d16d55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8a48d16d55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bf1d5bd9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bf1d5bd9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a48d16d55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8a48d16d55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a48d16d55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8a48d16d55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a48d16d55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8a48d16d55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a48d16d55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8a48d16d55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bf1d5bd98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8bf1d5bd98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bf1d5bd98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8bf1d5bd98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8bf1d5bd98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8bf1d5bd98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lab"/>
              <a:buNone/>
              <a:defRPr sz="28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277533" y="-30925"/>
            <a:ext cx="4487333" cy="4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2"/>
              <a:buFont typeface="Arial"/>
              <a:buNone/>
            </a:pPr>
            <a:r>
              <a:rPr lang="en" sz="1000" dirty="0">
                <a:solidFill>
                  <a:schemeClr val="accent3"/>
                </a:solidFill>
                <a:latin typeface="Chivo SemiBold"/>
                <a:ea typeface="Chivo SemiBold"/>
                <a:cs typeface="Chivo SemiBold"/>
                <a:sym typeface="Chivo SemiBold"/>
              </a:rPr>
              <a:t>Prepared </a:t>
            </a:r>
            <a:r>
              <a:rPr lang="en" sz="1000" dirty="0" smtClean="0">
                <a:solidFill>
                  <a:schemeClr val="accent3"/>
                </a:solidFill>
                <a:latin typeface="Chivo SemiBold"/>
                <a:ea typeface="Chivo SemiBold"/>
                <a:cs typeface="Chivo SemiBold"/>
                <a:sym typeface="Chivo SemiBold"/>
              </a:rPr>
              <a:t>for</a:t>
            </a: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2"/>
              <a:buFont typeface="Arial"/>
              <a:buNone/>
            </a:pPr>
            <a:r>
              <a:rPr lang="en" sz="2800" dirty="0" smtClean="0">
                <a:solidFill>
                  <a:schemeClr val="accent3"/>
                </a:solidFill>
                <a:latin typeface="Chivo SemiBold"/>
                <a:ea typeface="Chivo SemiBold"/>
                <a:cs typeface="Chivo SemiBold"/>
                <a:sym typeface="Chivo SemiBold"/>
              </a:rPr>
              <a:t>[Publisher Logo Image]</a:t>
            </a:r>
            <a:endParaRPr sz="40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312725" y="1663925"/>
            <a:ext cx="4274400" cy="18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Key Art Image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08525" y="0"/>
            <a:ext cx="85206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Summary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603225" y="530225"/>
            <a:ext cx="5753700" cy="1181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2"/>
              <a:buFont typeface="Arial"/>
              <a:buNone/>
            </a:pPr>
            <a:r>
              <a:rPr lang="en" sz="1100">
                <a:latin typeface="Chivo"/>
                <a:ea typeface="Chivo"/>
                <a:cs typeface="Chivo"/>
                <a:sym typeface="Chivo"/>
              </a:rPr>
              <a:t>Short Description</a:t>
            </a:r>
            <a:endParaRPr sz="1100" i="1"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11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i="1">
              <a:solidFill>
                <a:schemeClr val="accent4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1381525" y="2144800"/>
            <a:ext cx="62511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Gif or Video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1370850" y="649950"/>
            <a:ext cx="6402300" cy="3693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 smtClean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Target Release Date:</a:t>
            </a:r>
            <a:r>
              <a:rPr lang="en" sz="1100" dirty="0" smtClean="0"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Funding needed:</a:t>
            </a:r>
            <a:r>
              <a:rPr lang="en" sz="1100" dirty="0"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solidFill>
                <a:schemeClr val="accent2"/>
              </a:solidFill>
              <a:latin typeface="Chivo SemiBold"/>
              <a:ea typeface="Chivo SemiBold"/>
              <a:cs typeface="Chivo SemiBold"/>
              <a:sym typeface="Chivo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Platforms:</a:t>
            </a:r>
            <a:r>
              <a:rPr lang="en" sz="1100" b="1" dirty="0"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 smtClean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Suggested Retail Price</a:t>
            </a: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:</a:t>
            </a:r>
            <a:r>
              <a:rPr lang="en" sz="1100" dirty="0"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Sales goals:</a:t>
            </a:r>
            <a:r>
              <a:rPr lang="en" sz="1100" dirty="0"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Made by:</a:t>
            </a:r>
            <a:r>
              <a:rPr lang="en" sz="1100" dirty="0"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Contact:</a:t>
            </a:r>
            <a:r>
              <a:rPr lang="en" sz="1100" dirty="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 </a:t>
            </a:r>
            <a:endParaRPr sz="1100"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Social:</a:t>
            </a:r>
            <a:r>
              <a:rPr lang="en" sz="1100" dirty="0">
                <a:latin typeface="Chivo"/>
                <a:ea typeface="Chivo"/>
                <a:cs typeface="Chivo"/>
                <a:sym typeface="Chivo"/>
              </a:rPr>
              <a:t/>
            </a:r>
            <a:br>
              <a:rPr lang="en" sz="1100" dirty="0">
                <a:latin typeface="Chivo"/>
                <a:ea typeface="Chivo"/>
                <a:cs typeface="Chivo"/>
                <a:sym typeface="Chivo"/>
              </a:rPr>
            </a:br>
            <a:endParaRPr>
              <a:latin typeface="Chivo SemiBold"/>
              <a:ea typeface="Chivo SemiBold"/>
              <a:cs typeface="Chivo SemiBold"/>
              <a:sym typeface="Chivo SemiBold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dirty="0">
                <a:latin typeface="Chivo ExtraBold"/>
                <a:ea typeface="Chivo ExtraBold"/>
                <a:cs typeface="Chivo ExtraBold"/>
                <a:sym typeface="Chivo ExtraBold"/>
              </a:rPr>
              <a:t>🗓 Link to </a:t>
            </a:r>
            <a:r>
              <a:rPr lang="en" dirty="0" smtClean="0">
                <a:latin typeface="Chivo ExtraBold"/>
                <a:ea typeface="Chivo ExtraBold"/>
                <a:cs typeface="Chivo ExtraBold"/>
                <a:sym typeface="Chivo ExtraBold"/>
              </a:rPr>
              <a:t>Budget/Schedule</a:t>
            </a:r>
            <a:endParaRPr>
              <a:latin typeface="Chivo ExtraBold"/>
              <a:ea typeface="Chivo ExtraBold"/>
              <a:cs typeface="Chivo ExtraBold"/>
              <a:sym typeface="Chivo ExtraBold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>
                <a:latin typeface="Chivo ExtraBold"/>
                <a:ea typeface="Chivo ExtraBold"/>
                <a:cs typeface="Chivo ExtraBold"/>
                <a:sym typeface="Chivo ExtraBold"/>
              </a:rPr>
              <a:t>🎮 Link to Demo</a:t>
            </a:r>
            <a:r>
              <a:rPr lang="en" dirty="0">
                <a:latin typeface="Chivo"/>
                <a:ea typeface="Chivo"/>
                <a:cs typeface="Chivo"/>
                <a:sym typeface="Chivo"/>
              </a:rPr>
              <a:t/>
            </a:r>
            <a:br>
              <a:rPr lang="en" dirty="0">
                <a:latin typeface="Chivo"/>
                <a:ea typeface="Chivo"/>
                <a:cs typeface="Chivo"/>
                <a:sym typeface="Chivo"/>
              </a:rPr>
            </a:br>
            <a:r>
              <a:rPr lang="en" dirty="0">
                <a:latin typeface="Chivo ExtraBold"/>
                <a:ea typeface="Chivo ExtraBold"/>
                <a:cs typeface="Chivo ExtraBold"/>
                <a:sym typeface="Chivo ExtraBold"/>
              </a:rPr>
              <a:t> 📺 Link to Pitch Video or Other Materials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Key Details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Team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Gameplay Description 1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Gameplay Description 2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Gameplay Meta/Story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" sz="3600" b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Key Characters or Unique Features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101" name="Google Shape;10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125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Market Comparables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Audience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113" name="Google Shape;11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460925" y="0"/>
            <a:ext cx="85206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Budget </a:t>
            </a:r>
            <a:r>
              <a:rPr lang="en" sz="3600" b="0" dirty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/ </a:t>
            </a: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Timeline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119" name="Google Shape;119;p23"/>
          <p:cNvSpPr txBox="1"/>
          <p:nvPr/>
        </p:nvSpPr>
        <p:spPr>
          <a:xfrm>
            <a:off x="1865700" y="4181550"/>
            <a:ext cx="5469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hivo ExtraBold"/>
                <a:ea typeface="Chivo ExtraBold"/>
                <a:cs typeface="Chivo ExtraBold"/>
                <a:sym typeface="Chivo ExtraBold"/>
              </a:rPr>
              <a:t>🔎  Link to detailed spreadsheet of Milestones with payment breakdown</a:t>
            </a:r>
            <a:endParaRPr sz="1800">
              <a:latin typeface="Chivo ExtraBold"/>
              <a:ea typeface="Chivo ExtraBold"/>
              <a:cs typeface="Chivo ExtraBold"/>
              <a:sym typeface="Chivo ExtraBold"/>
            </a:endParaRPr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Post-Launch </a:t>
            </a:r>
            <a:r>
              <a:rPr lang="en" sz="3600" b="0" dirty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/ </a:t>
            </a: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Platforms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1369375" y="603000"/>
            <a:ext cx="63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100" dirty="0" smtClean="0">
                <a:latin typeface="Chivo"/>
                <a:ea typeface="Chivo"/>
                <a:cs typeface="Chivo"/>
                <a:sym typeface="Chivo"/>
              </a:rPr>
              <a:t>The ask: What </a:t>
            </a:r>
            <a:r>
              <a:rPr lang="en" sz="1100" dirty="0">
                <a:latin typeface="Chivo"/>
                <a:ea typeface="Chivo"/>
                <a:cs typeface="Chivo"/>
                <a:sym typeface="Chivo"/>
              </a:rPr>
              <a:t>do I need from a publisher?</a:t>
            </a:r>
            <a:endParaRPr sz="1100" b="1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 dirty="0" smtClean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Publisher Services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sp>
        <p:nvSpPr>
          <p:cNvPr id="133" name="Google Shape;13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i="1">
                <a:solidFill>
                  <a:schemeClr val="accent4"/>
                </a:solidFill>
                <a:latin typeface="Chivo"/>
                <a:ea typeface="Chivo"/>
                <a:cs typeface="Chivo"/>
                <a:sym typeface="Chivo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1369375" y="3261225"/>
            <a:ext cx="63996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accent1"/>
                </a:solidFill>
                <a:latin typeface="Chivo SemiBold"/>
                <a:ea typeface="Chivo SemiBold"/>
                <a:cs typeface="Chivo SemiBold"/>
                <a:sym typeface="Chivo SemiBold"/>
              </a:rPr>
              <a:t>Email:</a:t>
            </a:r>
            <a:r>
              <a:rPr lang="en" sz="1300">
                <a:latin typeface="Chivo SemiBold"/>
                <a:ea typeface="Chivo SemiBold"/>
                <a:cs typeface="Chivo SemiBold"/>
                <a:sym typeface="Chivo SemiBold"/>
              </a:rPr>
              <a:t> </a:t>
            </a:r>
            <a:endParaRPr sz="1300">
              <a:latin typeface="Chivo SemiBold"/>
              <a:ea typeface="Chivo SemiBold"/>
              <a:cs typeface="Chivo SemiBold"/>
              <a:sym typeface="Chivo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300">
              <a:solidFill>
                <a:schemeClr val="accent3"/>
              </a:solidFill>
              <a:latin typeface="Chivo SemiBold"/>
              <a:ea typeface="Chivo SemiBold"/>
              <a:cs typeface="Chivo SemiBold"/>
              <a:sym typeface="Chivo SemiBo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300"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3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0" y="2582025"/>
            <a:ext cx="9144000" cy="6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0">
                <a:solidFill>
                  <a:schemeClr val="accent3"/>
                </a:solidFill>
                <a:latin typeface="Chivo Black"/>
                <a:ea typeface="Chivo Black"/>
                <a:cs typeface="Chivo Black"/>
                <a:sym typeface="Chivo Black"/>
              </a:rPr>
              <a:t>THANK YOU!</a:t>
            </a:r>
            <a:endParaRPr sz="3600" b="0">
              <a:solidFill>
                <a:schemeClr val="accent3"/>
              </a:solidFill>
              <a:latin typeface="Chivo Black"/>
              <a:ea typeface="Chivo Black"/>
              <a:cs typeface="Chivo Black"/>
              <a:sym typeface="Chivo Black"/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7575" y="4626925"/>
            <a:ext cx="657225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andlewood">
  <a:themeElements>
    <a:clrScheme name="Simple Light">
      <a:dk1>
        <a:srgbClr val="FEF5DD"/>
      </a:dk1>
      <a:lt1>
        <a:srgbClr val="000000"/>
      </a:lt1>
      <a:dk2>
        <a:srgbClr val="B49570"/>
      </a:dk2>
      <a:lt2>
        <a:srgbClr val="1B1919"/>
      </a:lt2>
      <a:accent1>
        <a:srgbClr val="F5DEAA"/>
      </a:accent1>
      <a:accent2>
        <a:srgbClr val="AA691F"/>
      </a:accent2>
      <a:accent3>
        <a:srgbClr val="FBCD00"/>
      </a:accent3>
      <a:accent4>
        <a:srgbClr val="6B584B"/>
      </a:accent4>
      <a:accent5>
        <a:srgbClr val="E18E1E"/>
      </a:accent5>
      <a:accent6>
        <a:srgbClr val="3F2B20"/>
      </a:accent6>
      <a:hlink>
        <a:srgbClr val="FBCD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104</Words>
  <PresentationFormat>On-screen Show (16:9)</PresentationFormat>
  <Paragraphs>46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Chivo SemiBold</vt:lpstr>
      <vt:lpstr>Roboto</vt:lpstr>
      <vt:lpstr>Chivo Black</vt:lpstr>
      <vt:lpstr>Roboto Slab</vt:lpstr>
      <vt:lpstr>Chivo</vt:lpstr>
      <vt:lpstr>Chivo ExtraBold</vt:lpstr>
      <vt:lpstr>Candlewood</vt:lpstr>
      <vt:lpstr>Slide 1</vt:lpstr>
      <vt:lpstr>Summary</vt:lpstr>
      <vt:lpstr>Key Details</vt:lpstr>
      <vt:lpstr>Team</vt:lpstr>
      <vt:lpstr>Gameplay Description 1</vt:lpstr>
      <vt:lpstr>Gameplay Description 2</vt:lpstr>
      <vt:lpstr>Gameplay Meta/Story</vt:lpstr>
      <vt:lpstr>Key Characters or Unique Features</vt:lpstr>
      <vt:lpstr>Market Comparables</vt:lpstr>
      <vt:lpstr>Audience</vt:lpstr>
      <vt:lpstr>Budget / Timeline</vt:lpstr>
      <vt:lpstr>Post-Launch / Platforms</vt:lpstr>
      <vt:lpstr>Publisher Services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cklimecky@hotmail.com</cp:lastModifiedBy>
  <cp:revision>15</cp:revision>
  <dcterms:modified xsi:type="dcterms:W3CDTF">2025-02-13T19:00:46Z</dcterms:modified>
</cp:coreProperties>
</file>